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4" r:id="rId1"/>
  </p:sldMasterIdLst>
  <p:sldIdLst>
    <p:sldId id="342" r:id="rId2"/>
    <p:sldId id="333" r:id="rId3"/>
    <p:sldId id="343" r:id="rId4"/>
    <p:sldId id="341" r:id="rId5"/>
    <p:sldId id="339" r:id="rId6"/>
    <p:sldId id="347" r:id="rId7"/>
    <p:sldId id="348" r:id="rId8"/>
    <p:sldId id="351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n" initials="v" lastIdx="1" clrIdx="0">
    <p:extLst>
      <p:ext uri="{19B8F6BF-5375-455C-9EA6-DF929625EA0E}">
        <p15:presenceInfo xmlns:p15="http://schemas.microsoft.com/office/powerpoint/2012/main" userId="v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B2D9"/>
    <a:srgbClr val="769EE9"/>
    <a:srgbClr val="7DD1EB"/>
    <a:srgbClr val="BEBEBE"/>
    <a:srgbClr val="81ECEC"/>
    <a:srgbClr val="6C5DE7"/>
    <a:srgbClr val="A6A6A6"/>
    <a:srgbClr val="80E6EC"/>
    <a:srgbClr val="6C5CE7"/>
    <a:srgbClr val="738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4" autoAdjust="0"/>
    <p:restoredTop sz="86475" autoAdjust="0"/>
  </p:normalViewPr>
  <p:slideViewPr>
    <p:cSldViewPr snapToGrid="0">
      <p:cViewPr varScale="1">
        <p:scale>
          <a:sx n="114" d="100"/>
          <a:sy n="114" d="100"/>
        </p:scale>
        <p:origin x="360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9994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3655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298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3120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9545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409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0249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57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4788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873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4534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F4A0A-EDB0-4893-BD41-9E176C221CD6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2182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14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2.png"/><Relationship Id="rId5" Type="http://schemas.microsoft.com/office/2007/relationships/media" Target="../media/media3.mp4"/><Relationship Id="rId10" Type="http://schemas.openxmlformats.org/officeDocument/2006/relationships/image" Target="../media/image11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B2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8AD3F224-F494-483C-B0FB-821098130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1956" y="2366755"/>
            <a:ext cx="7208088" cy="2124489"/>
          </a:xfrm>
          <a:prstGeom prst="rect">
            <a:avLst/>
          </a:prstGeom>
        </p:spPr>
      </p:pic>
      <p:pic>
        <p:nvPicPr>
          <p:cNvPr id="6" name="Imagem 5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6AB1E191-F912-454C-8521-8F6D38824AA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51359" y="-2471658"/>
            <a:ext cx="4943315" cy="4943315"/>
          </a:xfrm>
          <a:prstGeom prst="rect">
            <a:avLst/>
          </a:prstGeom>
        </p:spPr>
      </p:pic>
      <p:pic>
        <p:nvPicPr>
          <p:cNvPr id="7" name="Imagem 6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00D55DF7-B53B-43FA-A2D5-AC26F6EA462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611505" y="4277505"/>
            <a:ext cx="5160989" cy="516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3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024" y="1401853"/>
            <a:ext cx="4989539" cy="4989539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605669" y="2798800"/>
            <a:ext cx="5645427" cy="128837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HOJE, NO BRASIL, EXISTEM</a:t>
            </a:r>
          </a:p>
          <a:p>
            <a:pPr marL="0" indent="0">
              <a:buNone/>
            </a:pP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13 MILHÕES DE DESEMPREGADOS</a:t>
            </a:r>
          </a:p>
        </p:txBody>
      </p:sp>
    </p:spTree>
    <p:extLst>
      <p:ext uri="{BB962C8B-B14F-4D97-AF65-F5344CB8AC3E}">
        <p14:creationId xmlns:p14="http://schemas.microsoft.com/office/powerpoint/2010/main" val="3485168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7A975BB-EF34-45A4-8276-4DD67A0BC8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2" y="2200363"/>
            <a:ext cx="3637860" cy="363786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4239871" y="2593010"/>
            <a:ext cx="4288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Requisitos que você tenha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38ACAAA-F6FB-4DFF-A8C8-539D9C7AE35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47" y="2718957"/>
            <a:ext cx="209773" cy="209773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86DDAA9-F8F2-45AA-93EB-C84BD18B54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46" y="3716803"/>
            <a:ext cx="209773" cy="209773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17953C2-D473-4430-AE27-5324BBFB57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46" y="4714649"/>
            <a:ext cx="209773" cy="209773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A83C456C-EC88-4194-B909-D492130C9C63}"/>
              </a:ext>
            </a:extLst>
          </p:cNvPr>
          <p:cNvSpPr txBox="1"/>
          <p:nvPr/>
        </p:nvSpPr>
        <p:spPr>
          <a:xfrm>
            <a:off x="4239871" y="3590856"/>
            <a:ext cx="4782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Relacionado com o seu perfil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991DFE1-558C-4742-8480-1337550F9EEF}"/>
              </a:ext>
            </a:extLst>
          </p:cNvPr>
          <p:cNvSpPr txBox="1"/>
          <p:nvPr/>
        </p:nvSpPr>
        <p:spPr>
          <a:xfrm>
            <a:off x="4239871" y="4588702"/>
            <a:ext cx="2965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Perto da sua casa</a:t>
            </a:r>
          </a:p>
        </p:txBody>
      </p:sp>
    </p:spTree>
    <p:extLst>
      <p:ext uri="{BB962C8B-B14F-4D97-AF65-F5344CB8AC3E}">
        <p14:creationId xmlns:p14="http://schemas.microsoft.com/office/powerpoint/2010/main" val="740577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180522" y="3241740"/>
            <a:ext cx="5830955" cy="2394191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Art. 93. A empresa com 100 ou mais empregados está obrigada a preencher de 2% a 5% dos seus cargos com beneficiários reabilitados ou pessoas portadoras de deficiência, habilitadas.</a:t>
            </a:r>
          </a:p>
        </p:txBody>
      </p:sp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83B4AEAF-D6AD-4A77-8038-AA19ADECD4C9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67354A2-0A39-491E-83F9-31E059F7C65F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PÚBLICO ALVO</a:t>
            </a: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pic>
        <p:nvPicPr>
          <p:cNvPr id="7" name="Imagem 6" descr="Uma imagem contendo desenho&#10;&#10;Descrição gerada automaticamente">
            <a:extLst>
              <a:ext uri="{FF2B5EF4-FFF2-40B4-BE49-F238E27FC236}">
                <a16:creationId xmlns:a16="http://schemas.microsoft.com/office/drawing/2014/main" id="{B797B812-1AED-4EA5-80D5-82050207A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059" y="1766124"/>
            <a:ext cx="1170016" cy="117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289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38" y="1321627"/>
            <a:ext cx="10556858" cy="5069765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038" y="3434575"/>
            <a:ext cx="433690" cy="433690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02" y="4366911"/>
            <a:ext cx="433690" cy="433690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112" y="1634327"/>
            <a:ext cx="433690" cy="43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219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B2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8AD3F224-F494-483C-B0FB-821098130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91956" y="2366755"/>
            <a:ext cx="7208088" cy="2124489"/>
          </a:xfrm>
          <a:prstGeom prst="rect">
            <a:avLst/>
          </a:prstGeom>
        </p:spPr>
      </p:pic>
      <p:pic>
        <p:nvPicPr>
          <p:cNvPr id="6" name="Imagem 5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6AB1E191-F912-454C-8521-8F6D38824AA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51359" y="-2471658"/>
            <a:ext cx="4943315" cy="4943315"/>
          </a:xfrm>
          <a:prstGeom prst="rect">
            <a:avLst/>
          </a:prstGeom>
        </p:spPr>
      </p:pic>
      <p:pic>
        <p:nvPicPr>
          <p:cNvPr id="7" name="Imagem 6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00D55DF7-B53B-43FA-A2D5-AC26F6EA462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611505" y="4277505"/>
            <a:ext cx="5160989" cy="516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2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SOLUÇÃO</a:t>
            </a:r>
          </a:p>
        </p:txBody>
      </p:sp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1" name="WhatsApp Video 2019-10-10 at 18.30.42">
            <a:hlinkClick r:id="" action="ppaction://media"/>
            <a:extLst>
              <a:ext uri="{FF2B5EF4-FFF2-40B4-BE49-F238E27FC236}">
                <a16:creationId xmlns:a16="http://schemas.microsoft.com/office/drawing/2014/main" id="{40B702B9-D79A-44C0-A709-D10B4CD8DD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02012" y="1400211"/>
            <a:ext cx="2617305" cy="4758736"/>
          </a:xfrm>
          <a:prstGeom prst="rect">
            <a:avLst/>
          </a:prstGeom>
        </p:spPr>
      </p:pic>
      <p:pic>
        <p:nvPicPr>
          <p:cNvPr id="12" name="WhatsApp Video 2019-10-10 at 18.34.07">
            <a:hlinkClick r:id="" action="ppaction://media"/>
            <a:extLst>
              <a:ext uri="{FF2B5EF4-FFF2-40B4-BE49-F238E27FC236}">
                <a16:creationId xmlns:a16="http://schemas.microsoft.com/office/drawing/2014/main" id="{8C6B6034-2236-45AD-ABB6-44A199F53FC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498092" y="1400211"/>
            <a:ext cx="2617305" cy="4758736"/>
          </a:xfrm>
          <a:prstGeom prst="rect">
            <a:avLst/>
          </a:prstGeom>
        </p:spPr>
      </p:pic>
      <p:pic>
        <p:nvPicPr>
          <p:cNvPr id="13" name="WhatsApp Video 2019-10-10 at 18.34.08">
            <a:hlinkClick r:id="" action="ppaction://media"/>
            <a:extLst>
              <a:ext uri="{FF2B5EF4-FFF2-40B4-BE49-F238E27FC236}">
                <a16:creationId xmlns:a16="http://schemas.microsoft.com/office/drawing/2014/main" id="{2CD00A5F-5A2F-4CA3-8AA7-9D251BAED79F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290252" y="1400211"/>
            <a:ext cx="2617305" cy="4758736"/>
          </a:xfrm>
          <a:prstGeom prst="rect">
            <a:avLst/>
          </a:prstGeom>
        </p:spPr>
      </p:pic>
      <p:pic>
        <p:nvPicPr>
          <p:cNvPr id="14" name="WhatsApp Video 2019-10-10 at 18.41.36">
            <a:hlinkClick r:id="" action="ppaction://media"/>
            <a:extLst>
              <a:ext uri="{FF2B5EF4-FFF2-40B4-BE49-F238E27FC236}">
                <a16:creationId xmlns:a16="http://schemas.microsoft.com/office/drawing/2014/main" id="{B6BA5F91-EB68-4FAE-A043-94EA430F2B43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394172" y="1400211"/>
            <a:ext cx="2647444" cy="481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549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8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18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10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428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05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341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558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4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DESENVOLVIMENTO</a:t>
            </a:r>
          </a:p>
        </p:txBody>
      </p:sp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39B03C0-E029-4F16-A5DF-77F450FF5C71}"/>
              </a:ext>
            </a:extLst>
          </p:cNvPr>
          <p:cNvGrpSpPr/>
          <p:nvPr/>
        </p:nvGrpSpPr>
        <p:grpSpPr>
          <a:xfrm>
            <a:off x="1223759" y="3228490"/>
            <a:ext cx="2202167" cy="953639"/>
            <a:chOff x="522179" y="1733004"/>
            <a:chExt cx="2202167" cy="953639"/>
          </a:xfrm>
        </p:grpSpPr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CEAF9B2C-09A5-4433-9C68-5D57696F1A53}"/>
                </a:ext>
              </a:extLst>
            </p:cNvPr>
            <p:cNvSpPr txBox="1"/>
            <p:nvPr/>
          </p:nvSpPr>
          <p:spPr>
            <a:xfrm>
              <a:off x="522179" y="2317311"/>
              <a:ext cx="22021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mon/Milk light" panose="020B0303050302020204" pitchFamily="34" charset="0"/>
                </a:rPr>
                <a:t>Monetização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1615DBE-D5B3-4B58-8C22-9C440816C0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7592" y="1733004"/>
              <a:ext cx="471340" cy="47134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31C5CCA-8BD0-49C4-B8F1-4FD2DB0903E5}"/>
              </a:ext>
            </a:extLst>
          </p:cNvPr>
          <p:cNvGrpSpPr/>
          <p:nvPr/>
        </p:nvGrpSpPr>
        <p:grpSpPr>
          <a:xfrm>
            <a:off x="3879598" y="3228490"/>
            <a:ext cx="1923027" cy="921240"/>
            <a:chOff x="5154346" y="3219872"/>
            <a:chExt cx="1923027" cy="921240"/>
          </a:xfrm>
        </p:grpSpPr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CEAF9B2C-09A5-4433-9C68-5D57696F1A53}"/>
                </a:ext>
              </a:extLst>
            </p:cNvPr>
            <p:cNvSpPr txBox="1"/>
            <p:nvPr/>
          </p:nvSpPr>
          <p:spPr>
            <a:xfrm>
              <a:off x="5154346" y="3771780"/>
              <a:ext cx="19230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Lemon/Milk light" panose="020B0303050302020204" pitchFamily="34" charset="0"/>
                </a:rPr>
                <a:t>Laravel</a:t>
              </a:r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endParaRP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D9F91C5-4B9D-4E2E-BC3F-92C5081AA5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9831" y="3219872"/>
              <a:ext cx="471340" cy="471340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4C22FA7-F4C7-4635-89E6-F83652402509}"/>
              </a:ext>
            </a:extLst>
          </p:cNvPr>
          <p:cNvGrpSpPr/>
          <p:nvPr/>
        </p:nvGrpSpPr>
        <p:grpSpPr>
          <a:xfrm>
            <a:off x="6058283" y="3234548"/>
            <a:ext cx="1923027" cy="924210"/>
            <a:chOff x="5144728" y="4656890"/>
            <a:chExt cx="1923027" cy="924210"/>
          </a:xfrm>
        </p:grpSpPr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CEAF9B2C-09A5-4433-9C68-5D57696F1A53}"/>
                </a:ext>
              </a:extLst>
            </p:cNvPr>
            <p:cNvSpPr txBox="1"/>
            <p:nvPr/>
          </p:nvSpPr>
          <p:spPr>
            <a:xfrm>
              <a:off x="5144728" y="5211768"/>
              <a:ext cx="19230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mon/Milk light" panose="020B0303050302020204" pitchFamily="34" charset="0"/>
                </a:rPr>
                <a:t>git</a:t>
              </a: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664F0FA5-15BD-4042-AF1D-92D59C641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89831" y="4656890"/>
              <a:ext cx="471340" cy="471340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4AE3818-9E1C-4B1A-BF77-0D4625388A09}"/>
              </a:ext>
            </a:extLst>
          </p:cNvPr>
          <p:cNvGrpSpPr/>
          <p:nvPr/>
        </p:nvGrpSpPr>
        <p:grpSpPr>
          <a:xfrm>
            <a:off x="8641684" y="3227609"/>
            <a:ext cx="1622560" cy="943800"/>
            <a:chOff x="9787562" y="1737448"/>
            <a:chExt cx="1622560" cy="943800"/>
          </a:xfrm>
        </p:grpSpPr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CEAF9B2C-09A5-4433-9C68-5D57696F1A53}"/>
                </a:ext>
              </a:extLst>
            </p:cNvPr>
            <p:cNvSpPr txBox="1"/>
            <p:nvPr/>
          </p:nvSpPr>
          <p:spPr>
            <a:xfrm>
              <a:off x="9787562" y="2311916"/>
              <a:ext cx="16225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mon/Milk light" panose="020B0303050302020204" pitchFamily="34" charset="0"/>
                </a:rPr>
                <a:t>Segurança</a:t>
              </a: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79351D7B-E754-4539-A18B-DA0B3ABE1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63170" y="1737448"/>
              <a:ext cx="471340" cy="4713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6166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7774</TotalTime>
  <Words>69</Words>
  <Application>Microsoft Office PowerPoint</Application>
  <PresentationFormat>Widescreen</PresentationFormat>
  <Paragraphs>16</Paragraphs>
  <Slides>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Batang</vt:lpstr>
      <vt:lpstr>Agency FB</vt:lpstr>
      <vt:lpstr>Arial</vt:lpstr>
      <vt:lpstr>Calibri</vt:lpstr>
      <vt:lpstr>Calibri Light</vt:lpstr>
      <vt:lpstr>Lemon/Milk light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Maria Geni</dc:creator>
  <cp:lastModifiedBy>Vanessa Amaral Marques</cp:lastModifiedBy>
  <cp:revision>308</cp:revision>
  <dcterms:created xsi:type="dcterms:W3CDTF">2018-03-18T18:28:46Z</dcterms:created>
  <dcterms:modified xsi:type="dcterms:W3CDTF">2019-10-24T20:53:08Z</dcterms:modified>
</cp:coreProperties>
</file>